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2D7E-7938-40FD-986E-06A54AD7E07E}" type="datetimeFigureOut">
              <a:rPr lang="fa-IR" smtClean="0"/>
              <a:t>08/22/1441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E124-9690-4C71-854A-05CB74C13D6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2D7E-7938-40FD-986E-06A54AD7E07E}" type="datetimeFigureOut">
              <a:rPr lang="fa-IR" smtClean="0"/>
              <a:t>08/22/1441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E124-9690-4C71-854A-05CB74C13D6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2D7E-7938-40FD-986E-06A54AD7E07E}" type="datetimeFigureOut">
              <a:rPr lang="fa-IR" smtClean="0"/>
              <a:t>08/22/1441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E124-9690-4C71-854A-05CB74C13D6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2D7E-7938-40FD-986E-06A54AD7E07E}" type="datetimeFigureOut">
              <a:rPr lang="fa-IR" smtClean="0"/>
              <a:t>08/22/1441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E124-9690-4C71-854A-05CB74C13D6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2D7E-7938-40FD-986E-06A54AD7E07E}" type="datetimeFigureOut">
              <a:rPr lang="fa-IR" smtClean="0"/>
              <a:t>08/22/1441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E124-9690-4C71-854A-05CB74C13D6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2D7E-7938-40FD-986E-06A54AD7E07E}" type="datetimeFigureOut">
              <a:rPr lang="fa-IR" smtClean="0"/>
              <a:t>08/22/1441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E124-9690-4C71-854A-05CB74C13D68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2D7E-7938-40FD-986E-06A54AD7E07E}" type="datetimeFigureOut">
              <a:rPr lang="fa-IR" smtClean="0"/>
              <a:t>08/22/1441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E124-9690-4C71-854A-05CB74C13D6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2D7E-7938-40FD-986E-06A54AD7E07E}" type="datetimeFigureOut">
              <a:rPr lang="fa-IR" smtClean="0"/>
              <a:t>08/22/1441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E124-9690-4C71-854A-05CB74C13D6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2D7E-7938-40FD-986E-06A54AD7E07E}" type="datetimeFigureOut">
              <a:rPr lang="fa-IR" smtClean="0"/>
              <a:t>08/22/1441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E124-9690-4C71-854A-05CB74C13D6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2D7E-7938-40FD-986E-06A54AD7E07E}" type="datetimeFigureOut">
              <a:rPr lang="fa-IR" smtClean="0"/>
              <a:t>08/22/1441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3E124-9690-4C71-854A-05CB74C13D6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2D7E-7938-40FD-986E-06A54AD7E07E}" type="datetimeFigureOut">
              <a:rPr lang="fa-IR" smtClean="0"/>
              <a:t>08/22/1441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E124-9690-4C71-854A-05CB74C13D6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452D7E-7938-40FD-986E-06A54AD7E07E}" type="datetimeFigureOut">
              <a:rPr lang="fa-IR" smtClean="0"/>
              <a:t>08/22/1441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3D3E124-9690-4C71-854A-05CB74C13D68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000" dirty="0" smtClean="0"/>
              <a:t>درس ششم:</a:t>
            </a:r>
            <a:endParaRPr lang="fa-I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a-IR" sz="6000" b="1" dirty="0" smtClean="0">
                <a:solidFill>
                  <a:srgbClr val="FF0000"/>
                </a:solidFill>
              </a:rPr>
              <a:t>سنایی</a:t>
            </a:r>
            <a:endParaRPr lang="fa-I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3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سنایی</a:t>
            </a:r>
            <a:r>
              <a:rPr lang="fa-IR" dirty="0"/>
              <a:t>:ابوالمجد مجدودبن آدم سناییِ غزنوی، شاعر بلند مرتبه و عارف مشهور و از استادان مسلّم شعر فارسی در اواسط قرن پنجم و نیمة اوّل قرن ششم هجری است. وی در آغاز جوانی شاعری درباری و مدّاح بود؛ ولی بعد از سفر به خراسان و اقامت چند ساله در آن دیار و ملاقات با مشایخ تصوّف در او تغییری ایجاد شد و کارش به زهد و انزوا و تأمّل در حقایق عرفانی کشید و در همین دوره است که به سرودن قصاید معروف خود در زهد و وعظ و عرفان و ایجاد منطومه­های مشهورِ «حدیقة الحقیقة»، «طریق التحقیق»، «سیرالعباد إلی المعاد» و «کارنامة بلخ» توفیق یافت.</a:t>
            </a:r>
            <a:endParaRPr lang="en-US" dirty="0" smtClean="0">
              <a:effectLst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3748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/>
              <a:t>زال و دختر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fa-I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1962" y="1123156"/>
            <a:ext cx="31623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7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163</TotalTime>
  <Words>124</Words>
  <Application>Microsoft Office PowerPoint</Application>
  <PresentationFormat>On-screen Show (4:3)</PresentationFormat>
  <Paragraphs>4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Angles</vt:lpstr>
      <vt:lpstr>درس ششم:</vt:lpstr>
      <vt:lpstr>PowerPoint Presentation</vt:lpstr>
      <vt:lpstr>زال و دختر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ششم:</dc:title>
  <dc:creator>PAYAM</dc:creator>
  <cp:lastModifiedBy>PAYAM</cp:lastModifiedBy>
  <cp:revision>3</cp:revision>
  <dcterms:created xsi:type="dcterms:W3CDTF">2020-04-14T23:06:35Z</dcterms:created>
  <dcterms:modified xsi:type="dcterms:W3CDTF">2020-04-15T01:50:09Z</dcterms:modified>
</cp:coreProperties>
</file>